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65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8C5F4-0E2C-4B80-9C28-C1A21D58DD87}" type="datetimeFigureOut">
              <a:rPr lang="ko-KR" altLang="en-US" smtClean="0"/>
              <a:pPr/>
              <a:t>2013-03-06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32D11-F83F-453A-9336-C342C69CDA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/>
              <a:t>온라인 성희롱예방</a:t>
            </a:r>
            <a:r>
              <a:rPr lang="en-US" altLang="ko-KR" sz="4000" dirty="0" smtClean="0"/>
              <a:t>·</a:t>
            </a:r>
            <a:r>
              <a:rPr lang="ko-KR" altLang="en-US" sz="4000" dirty="0" smtClean="0"/>
              <a:t>인권교육 안내</a:t>
            </a:r>
            <a:endParaRPr lang="ko-KR" altLang="en-US" sz="4000" dirty="0"/>
          </a:p>
        </p:txBody>
      </p:sp>
      <p:sp>
        <p:nvSpPr>
          <p:cNvPr id="6" name="부제목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r>
              <a:rPr lang="ko-KR" altLang="en-US" dirty="0" smtClean="0"/>
              <a:t>포털 아이디가 없는 경우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홈페이지 회원가입</a:t>
            </a:r>
            <a:endParaRPr lang="ko-KR" altLang="en-US" dirty="0"/>
          </a:p>
        </p:txBody>
      </p:sp>
      <p:pic>
        <p:nvPicPr>
          <p:cNvPr id="4" name="내용 개체 틀 3" descr="회원가입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340769"/>
            <a:ext cx="8136904" cy="4104456"/>
          </a:xfrm>
        </p:spPr>
      </p:pic>
      <p:sp>
        <p:nvSpPr>
          <p:cNvPr id="5" name="TextBox 4"/>
          <p:cNvSpPr txBox="1"/>
          <p:nvPr/>
        </p:nvSpPr>
        <p:spPr>
          <a:xfrm>
            <a:off x="323528" y="5589240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1) http://help.snu.ac.kr </a:t>
            </a:r>
            <a:r>
              <a:rPr lang="ko-KR" altLang="en-US" dirty="0" smtClean="0"/>
              <a:t>으로 들어오셔서 화면 오른쪽 상단의 회원가입 버튼 클릭</a:t>
            </a:r>
            <a:endParaRPr lang="en-US" altLang="ko-KR" dirty="0" smtClean="0"/>
          </a:p>
          <a:p>
            <a:r>
              <a:rPr lang="en-US" altLang="ko-KR" dirty="0" smtClean="0"/>
              <a:t>2) </a:t>
            </a:r>
            <a:r>
              <a:rPr lang="ko-KR" altLang="en-US" dirty="0" err="1" smtClean="0"/>
              <a:t>회원가입창에서</a:t>
            </a:r>
            <a:r>
              <a:rPr lang="ko-KR" altLang="en-US" dirty="0" smtClean="0"/>
              <a:t> 이름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소속</a:t>
            </a:r>
            <a:r>
              <a:rPr lang="en-US" altLang="ko-KR" dirty="0" smtClean="0"/>
              <a:t>,</a:t>
            </a:r>
            <a:r>
              <a:rPr lang="ko-KR" altLang="en-US" dirty="0" smtClean="0"/>
              <a:t>신분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생년월일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이메일</a:t>
            </a:r>
            <a:r>
              <a:rPr lang="ko-KR" altLang="en-US" dirty="0" smtClean="0"/>
              <a:t> 등을 기입 후 회원가입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err="1" smtClean="0">
                <a:solidFill>
                  <a:srgbClr val="FF0000"/>
                </a:solidFill>
              </a:rPr>
              <a:t>이메일주소가</a:t>
            </a:r>
            <a:r>
              <a:rPr lang="ko-KR" altLang="en-US" dirty="0" smtClean="0">
                <a:solidFill>
                  <a:srgbClr val="FF0000"/>
                </a:solidFill>
              </a:rPr>
              <a:t> 정확하지 않은 경우 로그인 과정에서 에러가 날 수 있습니다</a:t>
            </a:r>
            <a:r>
              <a:rPr lang="en-US" altLang="ko-KR" dirty="0" smtClean="0">
                <a:solidFill>
                  <a:srgbClr val="FF0000"/>
                </a:solidFill>
              </a:rPr>
              <a:t>. 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수강신청 </a:t>
            </a:r>
            <a:r>
              <a:rPr lang="ko-KR" altLang="en-US" dirty="0" smtClean="0">
                <a:latin typeface="바탕"/>
                <a:ea typeface="바탕"/>
              </a:rPr>
              <a:t>①</a:t>
            </a:r>
            <a:endParaRPr lang="ko-KR" altLang="en-US" dirty="0"/>
          </a:p>
        </p:txBody>
      </p:sp>
      <p:pic>
        <p:nvPicPr>
          <p:cNvPr id="4" name="내용 개체 틀 3" descr="수강신청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33502" y="1813046"/>
            <a:ext cx="6691834" cy="3725423"/>
          </a:xfrm>
        </p:spPr>
      </p:pic>
      <p:sp>
        <p:nvSpPr>
          <p:cNvPr id="5" name="TextBox 4"/>
          <p:cNvSpPr txBox="1"/>
          <p:nvPr/>
        </p:nvSpPr>
        <p:spPr>
          <a:xfrm>
            <a:off x="683568" y="551723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회원가입 후 나의 강의실을 클릭하면 수강신청화면으로 넘어갑니다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수강신청 </a:t>
            </a:r>
            <a:r>
              <a:rPr lang="ko-KR" altLang="en-US" dirty="0" smtClean="0">
                <a:latin typeface="바탕"/>
                <a:ea typeface="바탕"/>
              </a:rPr>
              <a:t>②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551723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원하는 교육을 선택하여 수강신청</a:t>
            </a:r>
            <a:endParaRPr lang="en-US" altLang="ko-KR" dirty="0" smtClean="0"/>
          </a:p>
          <a:p>
            <a:r>
              <a:rPr lang="en-US" altLang="ko-KR" dirty="0" smtClean="0"/>
              <a:t>(2013</a:t>
            </a:r>
            <a:r>
              <a:rPr lang="ko-KR" altLang="en-US" dirty="0" smtClean="0"/>
              <a:t>년 현재 한글용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영문용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개의 교육프로그램 제공 중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83497"/>
            <a:ext cx="7283152" cy="3858020"/>
          </a:xfrm>
        </p:spPr>
      </p:pic>
    </p:spTree>
    <p:extLst>
      <p:ext uri="{BB962C8B-B14F-4D97-AF65-F5344CB8AC3E}">
        <p14:creationId xmlns:p14="http://schemas.microsoft.com/office/powerpoint/2010/main" val="2393284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학습하기 </a:t>
            </a:r>
            <a:r>
              <a:rPr lang="ko-KR" altLang="en-US" dirty="0" smtClean="0">
                <a:latin typeface="바탕"/>
                <a:ea typeface="바탕"/>
              </a:rPr>
              <a:t>①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594928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수강한 프로그램 학습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나의 강의실 및 수료증 출력페이지에서 학습하기를 클릭하면 새로운 </a:t>
            </a:r>
            <a:r>
              <a:rPr lang="ko-KR" altLang="en-US" dirty="0" err="1" smtClean="0"/>
              <a:t>학습창이</a:t>
            </a:r>
            <a:r>
              <a:rPr lang="ko-KR" altLang="en-US" dirty="0" smtClean="0"/>
              <a:t> 활성화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새로운 </a:t>
            </a:r>
            <a:r>
              <a:rPr lang="ko-KR" altLang="en-US" dirty="0" err="1" smtClean="0"/>
              <a:t>학습창에서</a:t>
            </a:r>
            <a:r>
              <a:rPr lang="ko-KR" altLang="en-US" dirty="0" smtClean="0"/>
              <a:t> 학습하기를 클릭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8" name="오른쪽 화살표 7"/>
          <p:cNvSpPr/>
          <p:nvPr/>
        </p:nvSpPr>
        <p:spPr>
          <a:xfrm>
            <a:off x="4203796" y="3753036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76872"/>
            <a:ext cx="3640188" cy="2304256"/>
          </a:xfrm>
        </p:spPr>
      </p:pic>
      <p:sp>
        <p:nvSpPr>
          <p:cNvPr id="9" name="타원 8"/>
          <p:cNvSpPr/>
          <p:nvPr/>
        </p:nvSpPr>
        <p:spPr>
          <a:xfrm>
            <a:off x="2699792" y="3573016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내용 개체 틀 10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274" y="2420888"/>
            <a:ext cx="4038600" cy="2448272"/>
          </a:xfrm>
        </p:spPr>
      </p:pic>
    </p:spTree>
    <p:extLst>
      <p:ext uri="{BB962C8B-B14F-4D97-AF65-F5344CB8AC3E}">
        <p14:creationId xmlns:p14="http://schemas.microsoft.com/office/powerpoint/2010/main" val="933002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학습하기 </a:t>
            </a:r>
            <a:r>
              <a:rPr lang="ko-KR" altLang="en-US" dirty="0" smtClean="0">
                <a:latin typeface="바탕"/>
                <a:ea typeface="바탕"/>
              </a:rPr>
              <a:t>②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6165304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학습 후 형성평가의 일정점수 이상을 획득하면 수료 완료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340768"/>
            <a:ext cx="6768752" cy="4816898"/>
          </a:xfrm>
        </p:spPr>
      </p:pic>
    </p:spTree>
    <p:extLst>
      <p:ext uri="{BB962C8B-B14F-4D97-AF65-F5344CB8AC3E}">
        <p14:creationId xmlns:p14="http://schemas.microsoft.com/office/powerpoint/2010/main" val="4277510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수료증 인쇄 </a:t>
            </a:r>
            <a:r>
              <a:rPr lang="ko-KR" altLang="en-US" dirty="0" smtClean="0">
                <a:latin typeface="바탕"/>
                <a:ea typeface="바탕"/>
              </a:rPr>
              <a:t>①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558924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나의 강의실 및 수료증 출력 페이지에서 수료증 인쇄 가능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수료증은 이수일로부터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년간 유효</a:t>
            </a:r>
            <a:r>
              <a:rPr lang="en-US" altLang="ko-KR" dirty="0" smtClean="0"/>
              <a:t>)</a:t>
            </a:r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00808"/>
            <a:ext cx="6657644" cy="3705979"/>
          </a:xfrm>
        </p:spPr>
      </p:pic>
      <p:sp>
        <p:nvSpPr>
          <p:cNvPr id="6" name="타원 5"/>
          <p:cNvSpPr/>
          <p:nvPr/>
        </p:nvSpPr>
        <p:spPr>
          <a:xfrm>
            <a:off x="6012160" y="2636912"/>
            <a:ext cx="792088" cy="5040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750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수료증 인쇄 </a:t>
            </a:r>
            <a:r>
              <a:rPr lang="ko-KR" altLang="en-US" dirty="0" smtClean="0">
                <a:latin typeface="바탕"/>
                <a:ea typeface="바탕"/>
              </a:rPr>
              <a:t>②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pic>
        <p:nvPicPr>
          <p:cNvPr id="12" name="내용 개체 틀 11" descr="학습하기 3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7632847" cy="4824536"/>
          </a:xfrm>
        </p:spPr>
      </p:pic>
      <p:sp>
        <p:nvSpPr>
          <p:cNvPr id="5" name="TextBox 4"/>
          <p:cNvSpPr txBox="1"/>
          <p:nvPr/>
        </p:nvSpPr>
        <p:spPr>
          <a:xfrm>
            <a:off x="611560" y="6023029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</a:t>
            </a:r>
            <a:r>
              <a:rPr lang="ko-KR" altLang="en-US" dirty="0" smtClean="0"/>
              <a:t>수료증 배경인쇄가 되지 않을 경우 홈페이지 공지사항 참조  </a:t>
            </a:r>
          </a:p>
          <a:p>
            <a:r>
              <a:rPr lang="en-US" altLang="ko-KR" dirty="0" smtClean="0"/>
              <a:t>* </a:t>
            </a:r>
            <a:r>
              <a:rPr lang="ko-KR" altLang="en-US" dirty="0" smtClean="0"/>
              <a:t>인쇄옵션에서 </a:t>
            </a:r>
            <a:r>
              <a:rPr lang="en-US" altLang="ko-KR" dirty="0" smtClean="0"/>
              <a:t>PDF </a:t>
            </a:r>
            <a:r>
              <a:rPr lang="ko-KR" altLang="en-US" dirty="0" smtClean="0"/>
              <a:t>파일로 인쇄 가능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1987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165</Words>
  <Application>Microsoft Office PowerPoint</Application>
  <PresentationFormat>화면 슬라이드 쇼(4:3)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온라인 성희롱예방·인권교육 안내</vt:lpstr>
      <vt:lpstr>1. 홈페이지 회원가입</vt:lpstr>
      <vt:lpstr>2. 수강신청 ①</vt:lpstr>
      <vt:lpstr>2. 수강신청 ②</vt:lpstr>
      <vt:lpstr>3. 학습하기 ① </vt:lpstr>
      <vt:lpstr>3. 학습하기 ② </vt:lpstr>
      <vt:lpstr>4. 수료증 인쇄 ① </vt:lpstr>
      <vt:lpstr>4. 수료증 인쇄 ② 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1-1&gt; 로그인하기(포털ID)</dc:title>
  <dc:creator>SEC</dc:creator>
  <cp:lastModifiedBy>prevent</cp:lastModifiedBy>
  <cp:revision>18</cp:revision>
  <dcterms:created xsi:type="dcterms:W3CDTF">2012-07-25T05:55:46Z</dcterms:created>
  <dcterms:modified xsi:type="dcterms:W3CDTF">2013-03-06T07:41:44Z</dcterms:modified>
</cp:coreProperties>
</file>